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263" r:id="rId30"/>
    <p:sldId id="282" r:id="rId31"/>
    <p:sldId id="307" r:id="rId32"/>
    <p:sldId id="305" r:id="rId33"/>
    <p:sldId id="281" r:id="rId34"/>
    <p:sldId id="264" r:id="rId35"/>
    <p:sldId id="288" r:id="rId36"/>
    <p:sldId id="289" r:id="rId37"/>
    <p:sldId id="303" r:id="rId38"/>
    <p:sldId id="299" r:id="rId39"/>
    <p:sldId id="300" r:id="rId40"/>
    <p:sldId id="301" r:id="rId41"/>
    <p:sldId id="304" r:id="rId42"/>
    <p:sldId id="302" r:id="rId43"/>
    <p:sldId id="298" r:id="rId44"/>
    <p:sldId id="265" r:id="rId45"/>
    <p:sldId id="291" r:id="rId46"/>
    <p:sldId id="292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Activation functions are also usually set up to take in order unity values otherwise they saturate but this is by design i.e. not the reason we normalize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824" t="-14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[2104.04336]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21cmVAE [2107.05581]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Emulating the CMB power spectrum [2106.03846]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MCMC or Nested Sampling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[2309.05697]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 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or hours to hours per Nested Sampling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2444</Words>
  <Application>Microsoft Macintosh PowerPoint</Application>
  <PresentationFormat>Widescreen</PresentationFormat>
  <Paragraphs>455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32</cp:revision>
  <dcterms:created xsi:type="dcterms:W3CDTF">2024-01-02T17:05:58Z</dcterms:created>
  <dcterms:modified xsi:type="dcterms:W3CDTF">2024-03-06T19:14:15Z</dcterms:modified>
</cp:coreProperties>
</file>